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ED1F8D-363E-45FC-8F59-A7E7292E12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C3AE2D-6CB7-4B9C-90CC-152B18D74C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summary of the acquisition protocol considered in AI4FoodDB. The intervention followed a cross-over design. Participants used a single data collection method for the first 2 weeks (e.g. Group 1 started with traditional data collection) and then switched to the opposite method (in the case of Group 1, digital data collection) for the remaining 2 weeks.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577FF3-BD17-4E0B-976A-087F58A01B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 summary of the acquisition protocol considered in AI4FoodDB. The intervention followed a cross-over design.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2800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A summary of the acquisition protocol considered in AI4FoodDB. The intervention followed a cross-over design.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2024-05-14T12:42:20Z</dcterms:modified>
</cp:coreProperties>
</file>