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52767A-265C-4756-A998-2727C45A0B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8D1ABC-F0A5-4898-974A-5289D12F37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Tool for user comments and suggestions.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6121FA-27ED-43A6-ACA7-7BB7E8567B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Tool for user comments and suggestions.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546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10. Tool for user comments and suggestions.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2024-05-19T11:11:56Z</dcterms:modified>
</cp:coreProperties>
</file>