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87D76-2E3F-4D27-AB00-D2147173D4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E387B-C6A5-47D0-83EE-902FF826C5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Each NIC module (green) has its own distinct set of metadata requirements to generate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D0B1B-985F-4BB5-B049-247FD28940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NIC module execution on NSG and passing on the metadata to OSC.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D0B1B-985F-4BB5-B049-247FD289408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homology classes for a patient (persistence diagrams) corresponding to asleep, awake, seizure one onset and seizure two onset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D0B1B-985F-4BB5-B049-247FD289408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and metadata stored in the blockchain.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D0B1B-985F-4BB5-B049-247FD289408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Each NIC module (green) has its own distinct set of metadata requirements to generate output.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928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NIC module execution on NSG and passing on the metadata to OSC.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655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Scatter plots of homology classes for a patient (persistence diagrams) corresponding to asleep, awake,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766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Data and metadata stored in the blockchain.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51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Each NIC module (green) has its own distinct set of metadata requirements to generate output.
</vt:lpstr>
      <vt:lpstr>Figure 2. NIC module execution on NSG and passing on the metadata to OSC.
</vt:lpstr>
      <vt:lpstr>Figure 3. Scatter plots of homology classes for a patient (persistence diagrams) corresponding to asleep, awake, ...</vt:lpstr>
      <vt:lpstr>Figure 4. Data and metadata stored in the blockchain.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2024-05-16T08:38:24Z</dcterms:modified>
</cp:coreProperties>
</file>