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013602-731F-4B7B-BAD1-E88461DECD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516828-F7E6-4A56-A076-9A7C02C66D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Each NIC module (green) has its own distinct set of metadata requirements to generate output.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796C90-8643-4ACB-B740-CBC4A6FF51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NIC module execution on NSG and passing on the metadata to OSC.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796C90-8643-4ACB-B740-CBC4A6FF51B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 plots of homology classes for a patient (persistence diagrams) corresponding to asleep, awake, seizure one onset and seizure two onset states.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796C90-8643-4ACB-B740-CBC4A6FF51B6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 and metadata stored in the blockchain.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796C90-8643-4ACB-B740-CBC4A6FF51B6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e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e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e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Each NIC module (green) has its own distinct set of metadata requirements to generate output.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59288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NIC module execution on NSG and passing on the metadata to OSC.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6555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Scatter plots of homology classes for a patient (persistence diagrams) corresponding to asleep, awake,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86000" y="1371600"/>
            <a:ext cx="457669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Data and metadata stored in the blockchain.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951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 1. Each NIC module (green) has its own distinct set of metadata requirements to generate output.
</vt:lpstr>
      <vt:lpstr>Figure 2. NIC module execution on NSG and passing on the metadata to OSC.
</vt:lpstr>
      <vt:lpstr>Figure 3. Scatter plots of homology classes for a patient (persistence diagrams) corresponding to asleep, awake, ...</vt:lpstr>
      <vt:lpstr>Figure 4. Data and metadata stored in the blockchain.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2024-07-27T07:36:25Z</dcterms:modified>
</cp:coreProperties>
</file>