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B71D6-FB7E-4EDA-A2FB-10602A6935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DFC74-E4F7-4B02-8D2E-532DABDCF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specimens within the CIGAF database by year. Histogram bars are stacked and colored pink if coordinates were recorded in the original publication for the associated specimens.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7D2B5-4661-475A-B139-F9B0F5234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Histogram of specimens within the CIGAF database by year. Histogram bars are stacked and colored pink 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Histogram of specimens within the CIGAF database by year. Histogram bars are stacked and colored pink 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2024-05-07T21:51:55Z</dcterms:modified>
</cp:coreProperties>
</file>