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CBDF9C-1C53-45A0-AB9F-AE43E82904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8FA891-BC79-4ACF-8B2E-7B09574DAA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Screenshot of the new filter panel and its interactions. Ahead of each item, there is a number that represents its amount present in the database. (a) A filter panel for the repository table. (b) An example of the new filter panel after the selection of an item; the panel refreshes according to the selected filter and the remaining available options. The numbers are updated: the value outside the parentheses is the remaining amount of data entries that exist according to the filters selected, while the value inside the parentheses is the total number present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C4625F-4487-455F-BF4F-D13A67B01D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baaa093, </a:t>
            </a:r>
            <a:r>
              <a:rPr lang="en-US" altLang="en-US" sz="1000">
                <a:solidFill>
                  <a:srgbClr val="333333"/>
                </a:solidFill>
                <a:hlinkClick r:id="rId3"/>
              </a:rPr>
              <a:t>https://doi.org/10.1093/database/baaa093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 of the new filter panel and its interactions. Ahead of each item, there is a number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90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Screenshot of the new filter panel and its interactions. Ahead of each item, there is a number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2024-05-19T11:57:15Z</dcterms:modified>
</cp:coreProperties>
</file>