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9854E3-1D31-4AD8-B095-C06D25BF4C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C326FB-C32D-4DB7-8C4E-8987540D4D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query. The table shows the common genes obtained comparing substantia nigra from PD patients and a transgenic mice that over-expresses HSP70/SNCA. The resulting view also highlights whether the genes were found to be up-regulated/down-regulated or anti-correlated, in two different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672523-952F-44CB-8F9F-0B17C87BE8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Comparison query. The table shows the common genes obtained comparing substantia nigra from PD patients and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0828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Comparison query. The table shows the common genes obtained comparing substantia nigra from PD patients and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2024-05-19T04:15:34Z</dcterms:modified>
</cp:coreProperties>
</file>