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71E656-56D0-4F2E-B6DD-1C193CB251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F363F0-BF42-4CA9-9700-B433DA308D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Combination graph of YEF3. Each sector of the graph represents a codon with the name and the number of each codon in parenthesis. The selected codon combination (as shown by arrow in the Figure) also details the number of occurrences in each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AE3313-D039-4C23-B24A-8B597C5996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bas002, </a:t>
            </a:r>
            <a:r>
              <a:rPr lang="en-US" altLang="en-US" sz="1000">
                <a:solidFill>
                  <a:srgbClr val="333333"/>
                </a:solidFill>
                <a:hlinkClick r:id="rId3"/>
              </a:rPr>
              <a:t>https://doi.org/10.1093/database/bas002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Combination graph of YEF3. Each sector of the graph represents a codon with the name and the number of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287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Combination graph of YEF3. Each sector of the graph represents a codon with the name and the number of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2024-05-19T15:40:34Z</dcterms:modified>
</cp:coreProperties>
</file>