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9880D-DD5E-45CE-8915-A6E86378FD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1B470-364D-4AEC-AECF-769E3E21D6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Binary representation for an EA solution.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3D3226-FBA4-427F-8FD8-B99EAF5DAD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Binary representation for an EA solution.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891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Binary representation for an EA solution.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2024-05-19T13:11:38Z</dcterms:modified>
</cp:coreProperties>
</file>