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BD723-4A6C-4DF6-981B-632C7BF09C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F635D-C31A-4651-A0A5-D9ACDCA77F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Schema diagram of the Natural Diversity Module, and interactions with other major Chado modules. All Natural Diversity tables are denoted with ‘nd_’ prefix.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4674B-C747-4154-B61D-50081027A7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Detailed Schema diagram of the Natural Diversity Module, and interactions with other major Chado modules.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96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Detailed Schema diagram of the Natural Diversity Module, and interactions with other major Chado modules.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2024-04-27T18:22:35Z</dcterms:modified>
</cp:coreProperties>
</file>