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F8C265-B95E-4C2D-9E1B-2CBF96C1A5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1E9A40-836A-4073-8B64-9F2FEACB22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parameters corresponding to the prediction models fed by the full feature set (EAAC + EGAAC + BLOSUM62 + PSSM) of window size 35 for both cases: 5-fold CV and independent test. (a) Results corresponding to a 5-fold CV. (b) Results corresponding to an independent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E7421-F4ED-46B4-8C96-A284272D23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Classification parameters corresponding to the prediction models fed by the full feature set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13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Classification parameters corresponding to the prediction models fed by the full feature set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2024-05-16T04:51:17Z</dcterms:modified>
</cp:coreProperties>
</file>