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209607D-FD12-4F09-A876-11FF7BDEE57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8EE9A83-C975-44BD-A193-665BA742CC2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Bubble chart for PTM databases. The chart was drawn based on three parameters for the databases: the number of stored modified proteins, the number of modified sites and the number of covered PTM types.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 All rights reserved. For permissions, please e-mail: journals.permissions@oup.comThis article is published and distributed under the terms of the Oxford University Press, Standard Journals Publication Model (https://academic.oup.com/journals/pages/open_access/funder_policies/chorus/standard_publication_model)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6D7F816-C6E0-4B54-892F-B1ED33C0A63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1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baab012,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https://doi.org/10.1093/database/baab012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Bubble chart for PTM databases. The chart was drawn based on three parameters for the databases: the number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21825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Bubble chart for PTM databases. The chart was drawn based on three parameters for the databases: the number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2024-05-19T15:14:41Z</dcterms:modified>
</cp:coreProperties>
</file>