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22028-39FE-4EA2-9311-904EF8CAC1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91432-DFF4-45A3-8E76-7BA4081BC0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Usage instructions of LiqBioer. (A) Browse page. (B) Subpages of the browse page. (C) Search page. (D) Table of search and browse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7337C-88EF-4C69-8043-B985123E3A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Usage instructions of LiqBioer. (A) Browse page. (B) Subpages of the browse page. (C) Search page. (D) Table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397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Usage instructions of LiqBioer. (A) Browse page. (B) Subpages of the browse page. (C) Search page. (D) Table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2024-05-17T11:13:44Z</dcterms:modified>
</cp:coreProperties>
</file>