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A5B560-0389-479C-9745-F0BB28153F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6E2136-A4E7-4B72-A578-AD1D67D730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Neural network structure.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EBAFFA-AF3B-4379-9248-87541EA2CE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Neural network structure.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216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Neural network structure.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2024-05-19T17:13:35Z</dcterms:modified>
</cp:coreProperties>
</file>