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64555-5485-486A-AADA-0F4B44F5D4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43058-E1BC-4E4C-BDDB-8C901AD62A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16811E-973D-4D45-9706-BB3AFED329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workflow of the FDRdb. (A) The ‘RNA browse’ page. (B) The ‘Search’ page. (C) The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2024-05-14T07:43:03Z</dcterms:modified>
</cp:coreProperties>
</file>