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9FBC7-4002-44F9-99F5-F018222D2A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D0B1F-AC23-402D-B019-EB1EE7EBED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Phenogram showing chromosomal location of genes associated with the different male reproductive diseases in MIK.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D516F-0044-43F5-AB46-F738DA53CE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Phenogram showing chromosomal location of genes associated with the different male reproductive diseases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812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Phenogram showing chromosomal location of genes associated with the different male reproductive diseases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2024-05-19T14:55:01Z</dcterms:modified>
</cp:coreProperties>
</file>