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637B28-9918-4E2E-9258-671312E913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E238B6-A929-4F5C-9AB7-56AC0FB460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Technology development timeline for PubMed (in light green color) and other biomedical literature search tools (in light orange color). For PubMed, it shows the staring year when various recent changes (limited to those mentioned in ‘Changes to PubMed and looking into the future’ section) were introduced. For other tools, we show the time period in which tools of various features were first appeared.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32F116-89DF-402E-9D18-4E583E9B8D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baq036, </a:t>
            </a:r>
            <a:r>
              <a:rPr lang="en-US" altLang="en-US" sz="1000">
                <a:solidFill>
                  <a:srgbClr val="333333"/>
                </a:solidFill>
                <a:hlinkClick r:id="rId3"/>
              </a:rPr>
              <a:t>https://doi.org/10.1093/database/baq036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Technology development timeline for PubMed (in light green color) and other biomedical literature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57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Technology development timeline for PubMed (in light green color) and other biomedical literature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2024-05-18T10:48:46Z</dcterms:modified>
</cp:coreProperties>
</file>