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458088-B7FC-49BA-9280-833A671901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3DDB17-BC5F-41CB-A2D3-FAC85304EB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Network distribution of ncRNAs related to CVDs. (A) Overview of the miRNA–CVD network; the bottom row shows the diseases, and the size of the circles is proportional to the number of associated miRNAs. (B) Overview of the lncRNA–CVD network; red circles represent diseases, blue circles are lncRNAs and the size of the circles is proportional to the number of associated lncRNAs.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BC87BA-1D2D-409F-BFC3-7FF1D07513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Network distribution of ncRNAs related to CVDs. (A) Overview of the miRNA–CVD network; the bottom row shows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717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Network distribution of ncRNAs related to CVDs. (A) Overview of the miRNA–CVD network; the bottom row shows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2024-05-19T16:19:57Z</dcterms:modified>
</cp:coreProperties>
</file>