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1D854-9D7F-4A13-B439-BC21034C82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30589-DA07-45E8-8C5F-43B7E922BD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Comparative analysis across different body fluids. Seven thousand eight hundred and ninety-nine (7899) proteins are presented in at least two body fluids and 5733 proteins existed in at least three body fluids. Only 93 proteins exist in all 17 body fluids.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5CF46F-457C-4A59-B855-C87C8A7C4F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Comparative analysis across different body fluids. Seven thousand eight hundred and ninety-nine (7899)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63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Comparative analysis across different body fluids. Seven thousand eight hundred and ninety-nine (7899)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2024-05-18T22:04:46Z</dcterms:modified>
</cp:coreProperties>
</file>