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8B801-5884-464A-A2E5-B144268CF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ABFB6-0C95-4918-B7D6-4C6EF65D7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Entity-Relation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C06E1-F3E3-4DF3-BDA0-0301DB1074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Entity-Relation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7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Entity-Relation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2024-05-19T21:35:40Z</dcterms:modified>
</cp:coreProperties>
</file>