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BCC0FD-D9CD-464B-86FE-69920390BA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727C88-95E0-40BC-9B64-E46C53F489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 of software pipeline.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463E46-7E02-43B8-95DF-DC1406EC08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Schema of software pipeline.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376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Schema of software pipeline.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2024-05-19T16:04:03Z</dcterms:modified>
</cp:coreProperties>
</file>