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DF6B0C-4E15-4FCA-8518-53D257F8E8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D919A5-6387-4126-AFE9-2D5440425D8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 shot of MRB; the view of a mouse resource demonstrating the use of tabs per data set section. Here the ‘General’ tab is on display, which includes a short description of the resource, the categories under which the particular resource is assigned, the URL(s) of the particular database with an interactive link provided and an interactive contact for users to get in touch with the personnel of the particular resource.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B10B76-258A-47A4-A01C-2663256D77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baq010, </a:t>
            </a:r>
            <a:r>
              <a:rPr lang="en-US" altLang="en-US" sz="1000">
                <a:solidFill>
                  <a:srgbClr val="333333"/>
                </a:solidFill>
                <a:hlinkClick r:id="rId3"/>
              </a:rPr>
              <a:t>https://doi.org/10.1093/database/baq010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 shot of MRB; the view of a mouse resource demonstrating the use of tabs per data set section. Here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404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Screen shot of MRB; the view of a mouse resource demonstrating the use of tabs per data set section. Here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2024-05-14T15:23:27Z</dcterms:modified>
</cp:coreProperties>
</file>