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562CED-AD30-4FC0-9A83-A62708EDDE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86D572-12F1-4844-BAF0-0D2B393802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16. </a:t>
            </a:r>
            <a:r>
              <a:rPr lang="en-US" altLang="en-US">
                <a:latin typeface="Arial" pitchFamily="34" charset="0"/>
                <a:ea typeface="Arial" pitchFamily="34" charset="0"/>
              </a:rPr>
              <a:t>Overall architecture of the web app. An MVC (model-view-controller http://en.wikipedia.org/wiki/Model%E2%80%93view%E2%80%93controller) server, built out of pylons, is employed to separate the logic (model + controller) and user interface (view). The interaction between the MVC server and database server is facilitated by an ORM (object relational mapper) model. GWT is added to the view to enhance the user client experience.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CD806F-1E9E-44D8-965E-5F568EFC52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bar014, </a:t>
            </a:r>
            <a:r>
              <a:rPr lang="en-US" altLang="en-US" sz="1000">
                <a:solidFill>
                  <a:srgbClr val="333333"/>
                </a:solidFill>
                <a:hlinkClick r:id="rId3"/>
              </a:rPr>
              <a:t>https://doi.org/10.1093/database/bar014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16. </a:t>
            </a:r>
            <a:r>
              <a:rPr lang="en-US" altLang="en-US" b="0"/>
              <a:t>Overall architecture of the web app. An MVC (model-view-controller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600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16. Overall architecture of the web app. An MVC (model-view-controller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2024-05-07T21:58:41Z</dcterms:modified>
</cp:coreProperties>
</file>