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EBD10-716E-440D-9EDC-9053499D16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FA2B0-D407-4EE9-ADD2-847CE4BC2C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Conservation JSD distribution using BLOSUM62, SLIM, bbTM and the appropriate JSD background matrices (SLIM and bbTM were considered for α-helix and β-barrel proteins, respectively). Mean values are represented as a brown diamond. The results from the multiple pairwise test against all three background matrices yielded non-significant.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8BDA3-D068-41B3-99A8-C28B0DC537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Conservation JSD distribution using BLOSUM62, SLIM, bbTM and the appropriate JSD background matrices (SLIM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411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Conservation JSD distribution using BLOSUM62, SLIM, bbTM and the appropriate JSD background matrices (SLIM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2024-05-19T19:49:07Z</dcterms:modified>
</cp:coreProperties>
</file>