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862485-61E0-40C8-8404-7ABC358102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0789B4-5FB9-4FD2-80E5-365E34A9AA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Numbers of datasets grouped by chemical compounds (A) and biological role/application of compounds (B); the values are further grouped by taxon and are represented using different colors (Ndataset = 2362).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FE91C2-8A3F-46AB-80FC-B58D0EFA56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Numbers of datasets grouped by chemical compounds (A) and biological role/application of compounds (B);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378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Numbers of datasets grouped by chemical compounds (A) and biological role/application of compounds (B);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2024-05-19T14:41:40Z</dcterms:modified>
</cp:coreProperties>
</file>