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26AA92-C18D-443F-8495-B523EE85F1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D04160-F8B6-4BC0-8ECC-8CB250E6CA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Output from a retrieval command ‘bookshelf.browse.py –s GLU’.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02119F-1013-4D41-8B3D-A674A62F4F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Output from a retrieval command ‘bookshelf.browse.py –s GLU’.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179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Output from a retrieval command ‘bookshelf.browse.py –s GLU’.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2024-05-17T01:57:57Z</dcterms:modified>
</cp:coreProperties>
</file>