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D5323D-168D-4F73-AB13-086AC3AC3F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49926-F679-406A-8472-1B2F8A7E4D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PASS2 statistics. (A) Statistics and comparison of current update with two earlier versions of PASS2, in terms of number of superfamilies (light grey) and number of protein domains included (dark grey). (B) Distribution of SCOPe structural classes (all α, all β, α/β and so on) in single and MMS considered for alignment in PASS2.6.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E678E-9195-4B64-8819-30ADE529E0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baz028, </a:t>
            </a:r>
            <a:r>
              <a:rPr lang="en-US" altLang="en-US" sz="1000">
                <a:solidFill>
                  <a:srgbClr val="333333"/>
                </a:solidFill>
                <a:hlinkClick r:id="rId3"/>
              </a:rPr>
              <a:t>https://doi.org/10.1093/database/baz028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PASS2 statistics. (A) Statistics and comparison of current update with two earlier versions of PASS2,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92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PASS2 statistics. (A) Statistics and comparison of current update with two earlier versions of PASS2,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2024-05-15T03:57:32Z</dcterms:modified>
</cp:coreProperties>
</file>