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664808-325C-4222-AAFE-E1A7C642E35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FCE43C-CCCE-40F1-B695-661F769F2BC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Network graph of all predicted gene-antibiotic group relations for antibiotic resistance in H. pylori, with blue nodes represent the antibiotic groups and red nodes represent the individual genes.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79680A-481F-4063-8776-7E371069BA7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7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baab077,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7. </a:t>
            </a:r>
            <a:r>
              <a:rPr lang="en-US" altLang="en-US" b="0"/>
              <a:t>Network graph of all predicted gene-antibiotic group relations for antibiotic resistance in H. pylori,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89100" y="1371600"/>
            <a:ext cx="576781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7. Network graph of all predicted gene-antibiotic group relations for antibiotic resistance in H. pylori, with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2024-05-14T15:28:07Z</dcterms:modified>
</cp:coreProperties>
</file>