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B4F5DB4-9B47-4CE4-9375-0C3F0960E4F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76C7495-3FDD-4843-BCE5-D6EE96360A4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Interface of the HIR V2 and GSLA. (A) Two search options in the HIR V2. (B) Search result page. A right click on the edge will show the interaction details. (C) Interface of the GSLA. (D) Results of a GSLA task.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2021.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A13573F-3C54-49A5-9B49-608960B7766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b00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2021, , 2021, baab009,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https://doi.org/10.1093/database/baab009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</a:t>
            </a:r>
            <a:r>
              <a:rPr lang="en-US" altLang="en-US" b="0"/>
              <a:t>Interface of the HIR V2 and GSLA. (A) Two search options in the HIR V2. (B) Search result page. A right click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133600" y="1371600"/>
            <a:ext cx="4887829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4. Interface of the HIR V2 and GSLA. (A) Two search options in the HIR V2. (B) Search result page. A right click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2024-05-19T16:41:30Z</dcterms:modified>
</cp:coreProperties>
</file>