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1631C3D-EDB1-43D5-9C9C-4BC986CDAE1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4151294-C94A-4FC3-9AF4-B75AF50AA18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a BEL statement with the associated context information.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BF6406-B57F-40A6-ACEA-A1F4F46452C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workflow of the first method employing the semantic search engine SCAIView.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BF6406-B57F-40A6-ACEA-A1F4F46452C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The workflow of the second method implemented by Rastegar-Mojarad et al. ( 44 ).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BF6406-B57F-40A6-ACEA-A1F4F46452C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the BEL_Extraction sample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BF6406-B57F-40A6-ACEA-A1F4F46452C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1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1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1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1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An example of a BEL statement with the associated context information.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54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workflow of the first method employing the semantic search engine SCAIView.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482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workflow of the second method implemented by Rastegar-Mojarad et al. ( 44 ).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27400" y="1371600"/>
            <a:ext cx="24968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An example of the BEL_Extraction sample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417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An example of a BEL statement with the associated context information.
</vt:lpstr>
      <vt:lpstr>Figure 2. The workflow of the first method employing the semantic search engine SCAIView.
</vt:lpstr>
      <vt:lpstr>Figure 3. The workflow of the second method implemented by Rastegar-Mojarad et al. ( 44 ). 
</vt:lpstr>
      <vt:lpstr>Figure 4. An example of the BEL_Extraction sample corpus.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2024-05-18T19:11:19Z</dcterms:modified>
</cp:coreProperties>
</file>