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1" r:id="rId4"/>
  </p:sldIdLst>
  <p:sldSz cx="9144000" cy="6858000" type="screen4x3"/>
  <p:notesSz cx="6858000" cy="9144000"/>
  <p:custDataLst>
    <p:tags r:id="rId5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tags" Target="tags/tag1.xml" /><Relationship Id="rId6" Type="http://schemas.openxmlformats.org/officeDocument/2006/relationships/presProps" Target="presProps.xml" /><Relationship Id="rId7" Type="http://schemas.openxmlformats.org/officeDocument/2006/relationships/viewProps" Target="viewProps.xml" /><Relationship Id="rId8" Type="http://schemas.openxmlformats.org/officeDocument/2006/relationships/theme" Target="theme/theme1.xml" /><Relationship Id="rId9" Type="http://schemas.openxmlformats.org/officeDocument/2006/relationships/tableStyles" Target="tableStyles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CCDCCC3-B197-4610-8410-B3F12E6D511A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1B21049A-0B29-42FF-B271-B7406B95C827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4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The SGD distributes video tutorials via the SGD YouTube channel (youtube.com/SaccharomycesGenomeDatabase).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2017. Published by Oxford University Press.This is an Open Access article distributed under the terms of the Creative Commons Attribution License (http://creativecommons.org/licenses/by/4.0/),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1FD245F-2408-4E06-9A65-CEE8086D93BF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database/bax00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2017, , 2017, bax002,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https://doi.org/10.1093/database/bax002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4 </a:t>
            </a:r>
            <a:r>
              <a:rPr lang="en-US" altLang="en-US" b="0"/>
              <a:t>The SGD distributes video tutorials via the SGD YouTube channel (youtube.com/SaccharomycesGenomeDatabase).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159000" y="1371600"/>
            <a:ext cx="4820507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3</Paragraphs>
  <Slides>1</Slides>
  <Notes>1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baseType="lpstr" size="2">
      <vt:lpstr>13_Office Theme</vt:lpstr>
      <vt:lpstr>Figure 4 The SGD distributes video tutorials via the SGD YouTube channel (youtube.com/SaccharomycesGenomeDatabase).
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2024-05-19T10:30:22Z</dcterms:modified>
</cp:coreProperties>
</file>