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78DA4-03CC-475C-B544-CAD85DC4AB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81039-BCEB-41D7-A173-44756A9916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Business layer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FE72B-291B-492C-AFD8-582175B62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Business layer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A1. Business layer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2024-05-11T04:38:16Z</dcterms:modified>
</cp:coreProperties>
</file>