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217AB-CEC1-4FD8-9E5E-21E618901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8D861-5CC7-40EE-9FCB-B144B00D3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10A50-0E20-40B7-B484-58004FBC24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Scatter plots of homology classes for a patient (persistence diagrams) corresponding to asleep, awake,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2024-05-16T17:04:25Z</dcterms:modified>
</cp:coreProperties>
</file>