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86B7A7-E1C5-4170-95F4-58EC25E90F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36130A-DB66-4493-8F8D-64D90C0D3F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Comparative analysis of SSR in nuclear genomes of Camellia species. Frequency of di- to hexa-nucleotide repeat motifs detected in the three Camellia species, namely CSA, CSS and CA.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32634C-CC1F-48C4-89D7-DF1755A37C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Comparative analysis of SSR in nuclear genomes of Camellia species. Frequency of di- to hexa-nucleotide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676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Comparative analysis of SSR in nuclear genomes of Camellia species. Frequency of di- to hexa-nucleotide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2024-05-19T16:03:33Z</dcterms:modified>
</cp:coreProperties>
</file>