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29F40-7A8C-4B11-BB8C-9FEEFB6BD0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B7025-3FFB-4771-B5B9-AB44292EAE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architecture of AnnotCompute. Off-line processing is executed once a month, and builds a dissimilarity matrix of experiments. This matrix is used at query time to produce a ranked list of results in ‘query-by-example’, or to cluster results in the ‘clustering’ scenario.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01308-4391-41A8-83B1-4F22C7FA36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System architecture of AnnotCompute. Off-line processing is executed once a month, and builds a dissimilarity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34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System architecture of AnnotCompute. Off-line processing is executed once a month, and builds a dissimilarity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2024-05-05T21:17:49Z</dcterms:modified>
</cp:coreProperties>
</file>