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1C155F-F460-4330-8724-D103900D18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36E9E5-F55F-4DB3-B318-828914ECAF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Word cloud representation generated with aggregated user comments about their favorite system features. Comments identified unique aspects of the systems such as comprehensive sources for preprints in preVIEW, highlighting concepts in semantic search engines like SCAIView filters and data organization in TIB, graph capabilities and interactivity in BioKDE and EMMAA, topic paths in AGATHA and finding trends in TopEX.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E2D7EB-13CB-453D-B5AF-E0EB976A20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8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baac084, </a:t>
            </a:r>
            <a:r>
              <a:rPr lang="en-US" altLang="en-US" sz="1000">
                <a:solidFill>
                  <a:srgbClr val="333333"/>
                </a:solidFill>
                <a:hlinkClick r:id="rId3"/>
              </a:rPr>
              <a:t>https://doi.org/10.1093/database/baac084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Word cloud representation generated with aggregated user comments about their favorite system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733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Word cloud representation generated with aggregated user comments about their favorite system features.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2024-05-17T09:51:17Z</dcterms:modified>
</cp:coreProperties>
</file>