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7C32CB-0A03-4EAE-A383-2880586500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217E0C-4D05-4A90-BE38-75F5BBAC84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of a full record (Caesalpinia echinata Lam.) illustrating its described uses, the part used, traditional use, forms of use (modes of application) and the paper reference from where it came from.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EBF7B7-7888-4070-8402-3D4A299407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Screen shot of a full record (Caesalpinia echinata Lam.) illustrating its described uses, the part used,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687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Screen shot of a full record (Caesalpinia echinata Lam.) illustrating its described uses, the part used,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2024-05-19T14:41:54Z</dcterms:modified>
</cp:coreProperties>
</file>