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8A906E-9140-4C08-8EEF-87CCBF0C84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661EDE-0541-42E6-8E40-25AA875617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TGD Wiki home page. The latest community annotations are highlighted in the Recent Activity section, with the three most recent Tetrahymena papers available in Pubmed shown below. The Quick Search tool, administrator posts, and editor login are also found on this page, as are links to BLAST, GBrowse and external web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11EE19-7F43-44D3-8CF3-7C15D0B39A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bas007, </a:t>
            </a:r>
            <a:r>
              <a:rPr lang="en-US" altLang="en-US" sz="1000">
                <a:solidFill>
                  <a:srgbClr val="333333"/>
                </a:solidFill>
                <a:hlinkClick r:id="rId3"/>
              </a:rPr>
              <a:t>https://doi.org/10.1093/database/bas007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TGD Wiki home page. The latest community annotations are highlighted in the Recent Activity section,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237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TGD Wiki home page. The latest community annotations are highlighted in the Recent Activity section,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2024-05-19T16:18:53Z</dcterms:modified>
</cp:coreProperties>
</file>