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7C7E2-7165-4313-97CB-170F58C187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508D7C-97D8-4AAF-A835-27BA2AC287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view of a query gene and an STR search in STRIDE-DB. (A) The resultant page of gene-wise search in STRIDE-DB for PPP2R2B gene. (B) Describing the selected STR from the PPP2R2B gene with genome browser visualization, population-wise repeat distribution, GWAS, ClinVar, Alu elements and Haploblocks nearby STR loci and conservation score on the STR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F2542-9899-4270-9803-D80EEB6EDB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view of a query gene and an STR search in STRIDE-DB. (A) The resultant page of gene-wise search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example view of a query gene and an STR search in STRIDE-DB. (A) The resultant page of gene-wise search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2024-05-18T07:47:38Z</dcterms:modified>
</cp:coreProperties>
</file>