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9F781-5688-47A8-92AC-320433715F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39866-3D91-45A5-B89C-6CB3FB6D70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Curation workflow. Diagram showing the data entry, the three types of quality control (white circles), quality assurance and how they relate to different data types and meta-data and to each other.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2D87F-7EEA-4671-A211-7E3E67E72B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Curation workflow. Diagram showing the data entry, the three types of quality control (white circles),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3920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Curation workflow. Diagram showing the data entry, the three types of quality control (white circles),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2024-05-19T18:23:36Z</dcterms:modified>
</cp:coreProperties>
</file>