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455D4-14FA-481C-A897-06218120BE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6EC9D-823C-4788-9CD5-3FF9993FBA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EfGD. The EfGD was divided into eight main modules including ‘Home’, ‘Genome’, ‘Re-sequence‘, ‘Gene‘, ‘Variation’, ‘Download’, ‘About’ and ‘Tools’. The corresponding contents of each module are listed below.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6DD05-9244-4B8E-94A1-D7D56268D9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Architecture of EfGD. The EfGD was divided into eight main modules including ‘Home’, ‘Genome’, ‘Re-sequence‘,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617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Architecture of EfGD. The EfGD was divided into eight main modules including ‘Home’, ‘Genome’, ‘Re-sequence‘,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2024-05-19T03:16:42Z</dcterms:modified>
</cp:coreProperties>
</file>