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A43D313-A708-4D21-9132-716E03F7051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28434DC-F375-4A52-8091-89D17DF6B1C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Exponential growth of miRNA publications obtained from Medline using keyword ‘miRNA’ OR ‘microRNA’.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Disease-oriented information context-centric query ‘GBM AND EGFR’.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Abstract evidence for ‘miR-221’ promoting ‘proliferation’ by targeting ‘PTEN’ in the context of GBM.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Output response page of ‘Differential Expression in Disease’ tab for ‘gastric cancer OR stomach cancer’ query in general keyword-centric search mode.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Workflow of creation of database by processing and storing miRNA-relevant information and viewing through an interface.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miRNA-centric search and context-centric search mode in the interface.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Screenshot of response page for context-centric query ‘GBM AND EGFR’.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High-level view of the information stored in the database for an abstract.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Document-specific view for PMID 17 297 439.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10.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Filtered search result for ‘PTEN’ in the context of cell proliferation in GBM.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Specific miRNA relation tabs at the top of the response page for a query.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Response page of ‘Gene Regulation’ tab containing gene regulation information of miRNAs for context-centric query ‘GBM AND EGFR’.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F58158-2BDC-4DA9-BB61-838C534C99C8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database/baab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Exponential growth of miRNA publications obtained from Medline using keyword ‘miRNA’ OR ‘microRNA’.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9201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Disease-oriented information context-centric query ‘GBM AND EGFR’.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1400" y="1371600"/>
            <a:ext cx="452558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11. </a:t>
            </a:r>
            <a:r>
              <a:rPr lang="en-US" altLang="en-US" b="0"/>
              <a:t>Abstract evidence for ‘miR-221’ promoting ‘proliferation’ by targeting ‘PTEN’ in the context of GBM.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069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12. </a:t>
            </a:r>
            <a:r>
              <a:rPr lang="en-US" altLang="en-US" b="0"/>
              <a:t>Output response page of ‘Differential Expression in Disease’ tab for ‘gastric cancer OR stomach cancer’ query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27200" y="1371600"/>
            <a:ext cx="569310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Workflow of creation of database by processing and storing miRNA-relevant information and viewing through 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559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miRNA-centric search and context-centric search mode in the interface.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472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Screenshot of response page for context-centric query ‘GBM AND EGFR’.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65300" y="1371600"/>
            <a:ext cx="560717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High-level view of the information stored in the database for an abstract.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5939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Document-specific view for PMID 17 297 439.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57400" y="1371600"/>
            <a:ext cx="503694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10. </a:t>
            </a:r>
            <a:r>
              <a:rPr lang="en-US" altLang="en-US" b="0"/>
              <a:t>Filtered search result for ‘PTEN’ in the context of cell proliferation in GBM.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55900" y="1371600"/>
            <a:ext cx="36383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Specific miRNA relation tabs at the top of the response page for a query.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78795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Response page of ‘Gene Regulation’ tab containing gene regulation information of miRNAs for context-centric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3926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36</Paragraphs>
  <Slides>12</Slides>
  <Notes>12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3">
      <vt:lpstr>13_Office Theme</vt:lpstr>
      <vt:lpstr>Figure 1. Exponential growth of miRNA publications obtained from Medline using keyword ‘miRNA’ OR ‘microRNA’.
</vt:lpstr>
      <vt:lpstr>Figure 2. Workflow of creation of database by processing and storing miRNA-relevant information and viewing through an ...</vt:lpstr>
      <vt:lpstr>Figure 4. miRNA-centric search and context-centric search mode in the interface.
</vt:lpstr>
      <vt:lpstr>Figure 5. Screenshot of response page for context-centric query ‘GBM AND EGFR’.
</vt:lpstr>
      <vt:lpstr>Figure 3. High-level view of the information stored in the database for an abstract.
</vt:lpstr>
      <vt:lpstr>Figure 9. Document-specific view for PMID 17 297 439.
</vt:lpstr>
      <vt:lpstr>Figure 10. Filtered search result for ‘PTEN’ in the context of cell proliferation in GBM.
</vt:lpstr>
      <vt:lpstr>Figure 6. Specific miRNA relation tabs at the top of the response page for a query.
</vt:lpstr>
      <vt:lpstr>Figure 7. Response page of ‘Gene Regulation’ tab containing gene regulation information of miRNAs for context-centric ...</vt:lpstr>
      <vt:lpstr>Figure 8. Disease-oriented information context-centric query ‘GBM AND EGFR’.
</vt:lpstr>
      <vt:lpstr>Figure 11. Abstract evidence for ‘miR-221’ promoting ‘proliferation’ by targeting ‘PTEN’ in the context of GBM.
</vt:lpstr>
      <vt:lpstr>Figure 12. Output response page of ‘Differential Expression in Disease’ tab for ‘gastric cancer OR stomach cancer’ query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2024-05-19T13:11:16Z</dcterms:modified>
</cp:coreProperties>
</file>