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9ABBD3-D689-4FC0-AE13-F070224952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F781C6-8544-43B4-A85C-3AEE135687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Visualization of seven EC classes based on the number of regulators interacting with each EC number and the number of specific organisms that inherit them in metabolism. EC(1) represents the highest number of regulated enzymes among the seven categories.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328919-28F4-43A0-A2B2-9205D494DE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baac081, </a:t>
            </a:r>
            <a:r>
              <a:rPr lang="en-US" altLang="en-US" sz="1000">
                <a:solidFill>
                  <a:srgbClr val="333333"/>
                </a:solidFill>
                <a:hlinkClick r:id="rId3"/>
              </a:rPr>
              <a:t>https://doi.org/10.1093/database/baac081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Visualization of seven EC classes based on the number of regulators interacting with each EC number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865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Visualization of seven EC classes based on the number of regulators interacting with each EC number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2024-05-07T03:23:33Z</dcterms:modified>
</cp:coreProperties>
</file>