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59BF22-6AF2-49A6-A694-5835563945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88C82A-C76D-4E3D-8147-438173E01C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Involvement of PTMs in diseases and biological processes. (A). Tripartite network of PTM involvement in diseases and biological processes for the 10 major PTMs. (B) The degree of the biological processes with degree ≥3 in the tripartite network. (C) The degree of the diseases with degree ≥2 in the tripartite network. (D) Involvement of PTMs in disease and biological processes.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34AAB3-6670-4D49-B1BF-71BE9A501DD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baab012, </a:t>
            </a:r>
            <a:r>
              <a:rPr lang="en-US" altLang="en-US" sz="1000">
                <a:solidFill>
                  <a:srgbClr val="333333"/>
                </a:solidFill>
                <a:hlinkClick r:id="rId3"/>
              </a:rPr>
              <a:t>https://doi.org/10.1093/database/baab012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Involvement of PTMs in diseases and biological processes. (A). Tripartite network of PTM involvement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1570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Involvement of PTMs in diseases and biological processes. (A). Tripartite network of PTM involvement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2024-05-19T13:10:48Z</dcterms:modified>
</cp:coreProperties>
</file>