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37827-2AF5-41E3-B98F-94BF99AB03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AFB23-7255-4B73-A44B-5CC19F9D73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Phenol-Explorer: screenshot of an advanced search showing the different display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DE1CE-B79B-4F72-A612-4DF020E2EF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Phenol-Explorer: screenshot of an advanced search showing the different display options.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4992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Phenol-Explorer: screenshot of an advanced search showing the different display options.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2024-05-02T10:07:36Z</dcterms:modified>
</cp:coreProperties>
</file>