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78D2F4-A12F-4BD2-A748-5C0AB4498D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8C4E3A-7B94-4275-B609-893DEDDBFC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Database construction overview and the functionality of MACSNVdb.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4D3EC7-1299-4160-B735-DFBFCC31FC3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Screenshots of SNV browse pages. A. Individual SNVs’ browse page contains the filtration pane with the SNV result table below. By using the filtration pane, users can filter SNV data and get a list of relevant SNVs. B. Non-redundant SNVs’ browse page. Comparative map of genotypes in each individual is indicated by colored and filled circles in SNV result table. C. Detailed information for an SNV.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4D3EC7-1299-4160-B735-DFBFCC31FC3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Screenshots of the search result pages. A. Search for individual SNVs, specific SNVs or non-redundant SNVs by specifying chromosome and position range or associated gene. B. Search result table allows users to select desired SNVs to download. C. SNV list with detailed information obtained by downloading.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4D3EC7-1299-4160-B735-DFBFCC31FC3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2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2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baaa027, </a:t>
            </a:r>
            <a:r>
              <a:rPr lang="en-US" altLang="en-US" sz="1000">
                <a:solidFill>
                  <a:srgbClr val="333333"/>
                </a:solidFill>
                <a:hlinkClick r:id="rId3"/>
              </a:rPr>
              <a:t>https://doi.org/10.1093/database/baaa027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Database construction overview and the functionality of MACSNVdb.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5364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baaa027, </a:t>
            </a:r>
            <a:r>
              <a:rPr lang="en-US" altLang="en-US" sz="1000">
                <a:solidFill>
                  <a:srgbClr val="333333"/>
                </a:solidFill>
                <a:hlinkClick r:id="rId3"/>
              </a:rPr>
              <a:t>https://doi.org/10.1093/database/baaa027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Screenshots of SNV browse pages. A. Individual SNVs’ browse page contains the filtration pane with the SNV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7361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baaa027, </a:t>
            </a:r>
            <a:r>
              <a:rPr lang="en-US" altLang="en-US" sz="1000">
                <a:solidFill>
                  <a:srgbClr val="333333"/>
                </a:solidFill>
                <a:hlinkClick r:id="rId3"/>
              </a:rPr>
              <a:t>https://doi.org/10.1093/database/baaa027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Screenshots of the search result pages. A. Search for individual SNVs, specific SNVs or non-redundant SNVs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77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Database construction overview and the functionality of MACSNVdb.
</vt:lpstr>
      <vt:lpstr>Figure 2 Screenshots of SNV browse pages. A. Individual SNVs’ browse page contains the filtration pane with the SNV ...</vt:lpstr>
      <vt:lpstr>Figure 3 Screenshots of the search result pages. A. Search for individual SNVs, specific SNVs or non-redundant SNVs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2024-05-19T10:30:36Z</dcterms:modified>
</cp:coreProperties>
</file>