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AFCDE6-B8FC-4CB8-8A2E-05830B3C31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D4AB3E-8278-4439-AE6C-02D80F23C3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Organization of the Multi-modular CDE Framework used for extracting data from published iPSC projects.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0D587D-FED6-45DB-B115-A928B0838E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Organization of the Multi-modular CDE Framework used for extracting data from published iPSC projects.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8794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Organization of the Multi-modular CDE Framework used for extracting data from published iPSC projects.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2024-05-19T13:43:56Z</dcterms:modified>
</cp:coreProperties>
</file>