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500216-2BB3-49DA-B4AA-B4505D7EB8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7F6836-7AC4-4236-BE39-F4B1E602FF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Curator dashboard - Statistics page. Curators can collect statistics on the extracted and submitted data through this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AE9440-081E-4721-8785-4D602B29B6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Curator dashboard - Statistics page. Curators can collect statistics on the extracted and submitted data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609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Curator dashboard - Statistics page. Curators can collect statistics on the extracted and submitted data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2024-05-19T12:35:02Z</dcterms:modified>
</cp:coreProperties>
</file>