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C2F8DA-57D8-4C25-9A19-41A8F16E57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44FF3-7666-4114-9194-20AD0D2757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68A75-0408-4EED-A0EF-DD1ADFFE1A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Predicting and evaluating the predictions of lncRNA–disease associations using gene–gene co-expression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2024-07-27T07:45:55Z</dcterms:modified>
</cp:coreProperties>
</file>