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56B67E-01F1-402B-A504-640B8D52DB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749F57-F758-4AC7-AF06-C29FAC2E40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Disease classes, disease-biomarker relations and biomarker feature connectivity.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0A0EE1-C788-4AA3-84AB-5B4CBB1915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Disease classes, disease-biomarker relations and biomarker feature connectivity.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259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Disease classes, disease-biomarker relations and biomarker feature connectivity.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2024-05-19T20:11:16Z</dcterms:modified>
</cp:coreProperties>
</file>