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7497A-AC8A-451B-A394-2C744FD2EA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E8302A-C0E4-4A64-9A0D-2BD9CEFDED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four global steps that led to the Halophytes.rnrt.tn database conception.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982BF-07CB-4246-90E3-529F96F389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four global steps that led to the Halophytes.rnrt.tn database conception.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481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four global steps that led to the Halophytes.rnrt.tn database conception.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2024-05-17T03:12:20Z</dcterms:modified>
</cp:coreProperties>
</file>